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/>
    <p:restoredTop sz="94579"/>
  </p:normalViewPr>
  <p:slideViewPr>
    <p:cSldViewPr snapToGrid="0" snapToObjects="1">
      <p:cViewPr varScale="1">
        <p:scale>
          <a:sx n="86" d="100"/>
          <a:sy n="86" d="100"/>
        </p:scale>
        <p:origin x="12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855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105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457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976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761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766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496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61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386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49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913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DA74C-7BD6-A740-9C60-51A043A6BC16}" type="datetimeFigureOut">
              <a:rPr lang="nl-NL" smtClean="0"/>
              <a:t>16-06-17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80206-5059-4448-B701-BEBD668633A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06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4107305" y="809469"/>
            <a:ext cx="4077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b="1" smtClean="0"/>
              <a:t>Hobby’s en vrije tijd</a:t>
            </a:r>
            <a:endParaRPr lang="nl-NL" sz="2800" b="1"/>
          </a:p>
        </p:txBody>
      </p:sp>
    </p:spTree>
    <p:extLst>
      <p:ext uri="{BB962C8B-B14F-4D97-AF65-F5344CB8AC3E}">
        <p14:creationId xmlns:p14="http://schemas.microsoft.com/office/powerpoint/2010/main" val="1980211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Macintosh PowerPoint</Application>
  <PresentationFormat>Breedbeeld</PresentationFormat>
  <Paragraphs>1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Office-thema</vt:lpstr>
      <vt:lpstr>PowerPoint-presentatie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Niek Ooteman</dc:creator>
  <cp:lastModifiedBy>Niek Ooteman</cp:lastModifiedBy>
  <cp:revision>1</cp:revision>
  <dcterms:created xsi:type="dcterms:W3CDTF">2017-06-16T08:05:51Z</dcterms:created>
  <dcterms:modified xsi:type="dcterms:W3CDTF">2017-06-16T08:06:51Z</dcterms:modified>
</cp:coreProperties>
</file>